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59" r:id="rId20"/>
    <p:sldId id="260" r:id="rId21"/>
    <p:sldId id="261" r:id="rId22"/>
    <p:sldId id="262" r:id="rId23"/>
    <p:sldId id="263" r:id="rId24"/>
    <p:sldId id="282" r:id="rId25"/>
    <p:sldId id="283" r:id="rId26"/>
    <p:sldId id="284" r:id="rId27"/>
    <p:sldId id="285" r:id="rId28"/>
    <p:sldId id="286" r:id="rId29"/>
    <p:sldId id="288" r:id="rId30"/>
    <p:sldId id="28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7BC306-E265-4620-8F59-CF5746249A99}" type="datetimeFigureOut">
              <a:rPr lang="pl-PL" smtClean="0"/>
              <a:pPr/>
              <a:t>2007-01-01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648C6E-896E-4A3E-B7E9-A7DF8EEF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Praktium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Deutschland</a:t>
            </a:r>
            <a:endParaRPr lang="pl-PL" dirty="0"/>
          </a:p>
        </p:txBody>
      </p:sp>
      <p:pic>
        <p:nvPicPr>
          <p:cNvPr id="6" name="Symbol zastępczy zawartości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Das</a:t>
            </a:r>
            <a:r>
              <a:rPr lang="pl-PL" dirty="0" smtClean="0"/>
              <a:t> Hotel im Winter</a:t>
            </a:r>
            <a:endParaRPr lang="pl-PL" dirty="0"/>
          </a:p>
        </p:txBody>
      </p:sp>
      <p:pic>
        <p:nvPicPr>
          <p:cNvPr id="5" name="Symbol zastępczy obrazu 4" descr="Das Hotel im Win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1" b="1811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Hotelrestaurant</a:t>
            </a:r>
            <a:endParaRPr lang="pl-PL" dirty="0"/>
          </a:p>
        </p:txBody>
      </p:sp>
      <p:pic>
        <p:nvPicPr>
          <p:cNvPr id="7" name="Symbol zastępczy obrazu 6" descr="Das Hotelrestaura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Unser</a:t>
            </a:r>
            <a:r>
              <a:rPr lang="pl-PL" dirty="0" smtClean="0"/>
              <a:t> Hotel</a:t>
            </a:r>
            <a:endParaRPr lang="pl-PL" dirty="0"/>
          </a:p>
        </p:txBody>
      </p:sp>
      <p:pic>
        <p:nvPicPr>
          <p:cNvPr id="7" name="Symbol zastępczy obrazu 6" descr="Unser Hot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1" b="1811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Kuchenhilfe</a:t>
            </a:r>
            <a:endParaRPr lang="pl-PL" dirty="0"/>
          </a:p>
        </p:txBody>
      </p:sp>
      <p:pic>
        <p:nvPicPr>
          <p:cNvPr id="5" name="Symbol zastępczy obrazu 4" descr="Kuchenhilf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81" b="1881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 der </a:t>
            </a:r>
            <a:r>
              <a:rPr lang="pl-PL" dirty="0" err="1" smtClean="0"/>
              <a:t>Nacht</a:t>
            </a:r>
            <a:endParaRPr lang="pl-PL" dirty="0"/>
          </a:p>
        </p:txBody>
      </p:sp>
      <p:pic>
        <p:nvPicPr>
          <p:cNvPr id="7" name="Symbol zastępczy obrazu 6" descr="In der Nach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96" b="1896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 der </a:t>
            </a:r>
            <a:r>
              <a:rPr lang="pl-PL" dirty="0" err="1" smtClean="0"/>
              <a:t>Kuche</a:t>
            </a:r>
            <a:endParaRPr lang="pl-PL" dirty="0"/>
          </a:p>
        </p:txBody>
      </p:sp>
      <p:pic>
        <p:nvPicPr>
          <p:cNvPr id="5" name="Symbol zastępczy obrazu 4" descr="In der Kuch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6906" y="1600200"/>
            <a:ext cx="339918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In der Rezep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34725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 Bar</a:t>
            </a:r>
            <a:endParaRPr lang="pl-PL" dirty="0"/>
          </a:p>
        </p:txBody>
      </p:sp>
      <p:pic>
        <p:nvPicPr>
          <p:cNvPr id="8" name="Symbol zastępczy obrazu 7" descr="In B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Hilfe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der </a:t>
            </a:r>
            <a:r>
              <a:rPr lang="pl-PL" dirty="0" err="1" smtClean="0"/>
              <a:t>Kuche</a:t>
            </a:r>
            <a:endParaRPr lang="pl-PL" dirty="0"/>
          </a:p>
        </p:txBody>
      </p:sp>
      <p:pic>
        <p:nvPicPr>
          <p:cNvPr id="5" name="Symbol zastępczy obrazu 4" descr="Hilfe in der Kuch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 </a:t>
            </a:r>
            <a:r>
              <a:rPr lang="pl-PL" dirty="0" err="1" smtClean="0"/>
              <a:t>Restaurant</a:t>
            </a:r>
            <a:endParaRPr lang="pl-PL" dirty="0"/>
          </a:p>
        </p:txBody>
      </p:sp>
      <p:pic>
        <p:nvPicPr>
          <p:cNvPr id="5" name="Symbol zastępczy obrazu 4" descr="Im Restaura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879" b="22879"/>
          <a:stretch>
            <a:fillRect/>
          </a:stretch>
        </p:blipFill>
        <p:spPr/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Speisen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34" b="22934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344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37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37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37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344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038600" cy="344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37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37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Freizeit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35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957463" cy="5222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5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977" y="500042"/>
            <a:ext cx="7712823" cy="5786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652" y="214290"/>
            <a:ext cx="8564696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unsere</a:t>
            </a:r>
            <a:r>
              <a:rPr lang="pl-PL" dirty="0" smtClean="0"/>
              <a:t> </a:t>
            </a:r>
            <a:r>
              <a:rPr lang="pl-PL" dirty="0" err="1" smtClean="0"/>
              <a:t>Klassenlehrerin</a:t>
            </a:r>
            <a:r>
              <a:rPr lang="pl-PL" dirty="0" smtClean="0"/>
              <a:t> </a:t>
            </a:r>
            <a:r>
              <a:rPr lang="pl-PL" dirty="0" err="1" smtClean="0"/>
              <a:t>besucht</a:t>
            </a:r>
            <a:r>
              <a:rPr lang="pl-PL" dirty="0" smtClean="0"/>
              <a:t> </a:t>
            </a:r>
            <a:r>
              <a:rPr lang="pl-PL" dirty="0" err="1" smtClean="0"/>
              <a:t>uns</a:t>
            </a:r>
            <a:endParaRPr lang="pl-PL" dirty="0"/>
          </a:p>
        </p:txBody>
      </p:sp>
      <p:pic>
        <p:nvPicPr>
          <p:cNvPr id="5" name="Symbol zastępczy obrazu 4" descr="unsere Klassenlehrerin besucht u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857375" y="1857375"/>
            <a:ext cx="5486400" cy="3962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Hotelpanorama</a:t>
            </a:r>
            <a:endParaRPr lang="pl-PL" dirty="0"/>
          </a:p>
        </p:txBody>
      </p:sp>
      <p:pic>
        <p:nvPicPr>
          <p:cNvPr id="5" name="Symbol zastępczy obrazu 4" descr="Hotelpanora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1" b="1811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Vielen</a:t>
            </a:r>
            <a:r>
              <a:rPr lang="pl-PL" dirty="0" smtClean="0"/>
              <a:t> </a:t>
            </a:r>
            <a:r>
              <a:rPr lang="pl-PL" dirty="0" err="1" smtClean="0"/>
              <a:t>Dank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88024" y="5229200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 Kosiński klasa 3TI</a:t>
            </a:r>
          </a:p>
          <a:p>
            <a:r>
              <a:rPr lang="pl-PL" dirty="0" smtClean="0"/>
              <a:t>Anna Grabowska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</a:t>
            </a:r>
            <a:endParaRPr lang="pl-PL" dirty="0"/>
          </a:p>
        </p:txBody>
      </p:sp>
      <p:pic>
        <p:nvPicPr>
          <p:cNvPr id="10" name="Symbol zastępczy zawartości 9" descr="Bar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ymbol zastępczy zawartości 10" descr="Bar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392909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</a:t>
            </a:r>
            <a:endParaRPr lang="pl-PL" dirty="0"/>
          </a:p>
        </p:txBody>
      </p:sp>
      <p:pic>
        <p:nvPicPr>
          <p:cNvPr id="5" name="Symbol zastępczy zawartości 4" descr="Bar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Bar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834" y="2357430"/>
            <a:ext cx="4127008" cy="3000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0004"/>
            <a:ext cx="4038600" cy="302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ymbol zastępczy zawartości 12" descr="kuch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832" y="2357430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</a:t>
            </a:r>
            <a:endParaRPr lang="pl-PL" dirty="0"/>
          </a:p>
        </p:txBody>
      </p:sp>
      <p:pic>
        <p:nvPicPr>
          <p:cNvPr id="8" name="Symbol zastępczy obrazu 7" descr="B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1" b="1811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Aussicht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Hotel</a:t>
            </a:r>
            <a:endParaRPr lang="pl-PL" dirty="0"/>
          </a:p>
        </p:txBody>
      </p:sp>
      <p:pic>
        <p:nvPicPr>
          <p:cNvPr id="5" name="Symbol zastępczy obrazu 4" descr="Aussicht auf das Hot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Bei</a:t>
            </a:r>
            <a:r>
              <a:rPr lang="pl-PL" dirty="0" smtClean="0"/>
              <a:t> der </a:t>
            </a:r>
            <a:r>
              <a:rPr lang="pl-PL" dirty="0" err="1" smtClean="0"/>
              <a:t>Rezeption</a:t>
            </a:r>
            <a:endParaRPr lang="pl-PL" dirty="0"/>
          </a:p>
        </p:txBody>
      </p:sp>
      <p:pic>
        <p:nvPicPr>
          <p:cNvPr id="5" name="Symbol zastępczy obrazu 4" descr="Bei der Rezep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51</Words>
  <Application>Microsoft Office PowerPoint</Application>
  <PresentationFormat>Pokaz na ekranie (4:3)</PresentationFormat>
  <Paragraphs>22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Wierzchołek</vt:lpstr>
      <vt:lpstr>Praktium in Deutschland</vt:lpstr>
      <vt:lpstr>Slajd 2</vt:lpstr>
      <vt:lpstr>Hotelpanorama</vt:lpstr>
      <vt:lpstr>Bar</vt:lpstr>
      <vt:lpstr>Bar</vt:lpstr>
      <vt:lpstr>Slajd 6</vt:lpstr>
      <vt:lpstr>Bar</vt:lpstr>
      <vt:lpstr>Aussicht auf Hotel</vt:lpstr>
      <vt:lpstr>Bei der Rezeption</vt:lpstr>
      <vt:lpstr>Das Hotel im Winter</vt:lpstr>
      <vt:lpstr>Das Hotelrestaurant</vt:lpstr>
      <vt:lpstr>Unser Hotel</vt:lpstr>
      <vt:lpstr>Kuchenhilfe</vt:lpstr>
      <vt:lpstr>In der Nacht</vt:lpstr>
      <vt:lpstr>In der Kuche</vt:lpstr>
      <vt:lpstr>In Bar</vt:lpstr>
      <vt:lpstr>Hilfe in der Kuche</vt:lpstr>
      <vt:lpstr>Im Restaurant</vt:lpstr>
      <vt:lpstr>Die Speisen</vt:lpstr>
      <vt:lpstr>Slajd 20</vt:lpstr>
      <vt:lpstr>Slajd 21</vt:lpstr>
      <vt:lpstr>Slajd 22</vt:lpstr>
      <vt:lpstr>Slajd 23</vt:lpstr>
      <vt:lpstr>Freizeit</vt:lpstr>
      <vt:lpstr>Slajd 25</vt:lpstr>
      <vt:lpstr>Slajd 26</vt:lpstr>
      <vt:lpstr>Slajd 27</vt:lpstr>
      <vt:lpstr>Slajd 28</vt:lpstr>
      <vt:lpstr>unsere Klassenlehrerin besucht uns</vt:lpstr>
      <vt:lpstr>Vielen Dank</vt:lpstr>
    </vt:vector>
  </TitlesOfParts>
  <Company>MiCrOsHiT_2009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Praktium in Deutschland</dc:title>
  <dc:creator>CROPPTOWN89</dc:creator>
  <cp:lastModifiedBy>zsz</cp:lastModifiedBy>
  <cp:revision>12</cp:revision>
  <dcterms:created xsi:type="dcterms:W3CDTF">2012-06-04T13:39:45Z</dcterms:created>
  <dcterms:modified xsi:type="dcterms:W3CDTF">2007-01-01T04:06:31Z</dcterms:modified>
</cp:coreProperties>
</file>